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A940-050C-414C-8893-7453542D2543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F445-505C-450D-9469-21E229EF51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9538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A940-050C-414C-8893-7453542D2543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F445-505C-450D-9469-21E229EF51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21991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A940-050C-414C-8893-7453542D2543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F445-505C-450D-9469-21E229EF51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189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A940-050C-414C-8893-7453542D2543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F445-505C-450D-9469-21E229EF51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8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A940-050C-414C-8893-7453542D2543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F445-505C-450D-9469-21E229EF51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993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A940-050C-414C-8893-7453542D2543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F445-505C-450D-9469-21E229EF51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513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A940-050C-414C-8893-7453542D2543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F445-505C-450D-9469-21E229EF51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791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A940-050C-414C-8893-7453542D2543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F445-505C-450D-9469-21E229EF51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1982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A940-050C-414C-8893-7453542D2543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F445-505C-450D-9469-21E229EF51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501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A940-050C-414C-8893-7453542D2543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F445-505C-450D-9469-21E229EF51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361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A940-050C-414C-8893-7453542D2543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AF445-505C-450D-9469-21E229EF51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512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1A940-050C-414C-8893-7453542D2543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AF445-505C-450D-9469-21E229EF51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658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Határtalanul 2022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77" y="1825625"/>
            <a:ext cx="9180845" cy="4351338"/>
          </a:xfrm>
        </p:spPr>
      </p:pic>
      <p:pic>
        <p:nvPicPr>
          <p:cNvPr id="3" name="Rúzsa Magdolna - Cigányok ideje - Ederlez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3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591">
        <p:fade/>
      </p:transition>
    </mc:Choice>
    <mc:Fallback>
      <p:transition spd="med" advTm="105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1.nap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76736"/>
            <a:ext cx="5181600" cy="2449115"/>
          </a:xfrm>
        </p:spPr>
      </p:pic>
      <p:sp>
        <p:nvSpPr>
          <p:cNvPr id="5" name="Szöveg helye 4"/>
          <p:cNvSpPr>
            <a:spLocks noGrp="1"/>
          </p:cNvSpPr>
          <p:nvPr>
            <p:ph type="body" idx="4294967295"/>
          </p:nvPr>
        </p:nvSpPr>
        <p:spPr>
          <a:xfrm>
            <a:off x="0" y="1681163"/>
            <a:ext cx="5157788" cy="823912"/>
          </a:xfrm>
        </p:spPr>
        <p:txBody>
          <a:bodyPr/>
          <a:lstStyle/>
          <a:p>
            <a:r>
              <a:rPr lang="hu-HU" dirty="0" smtClean="0"/>
              <a:t>Arad</a:t>
            </a:r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4294967295"/>
          </p:nvPr>
        </p:nvSpPr>
        <p:spPr>
          <a:xfrm>
            <a:off x="7008813" y="1681163"/>
            <a:ext cx="5183187" cy="823912"/>
          </a:xfrm>
        </p:spPr>
        <p:txBody>
          <a:bodyPr/>
          <a:lstStyle/>
          <a:p>
            <a:r>
              <a:rPr lang="hu-HU" dirty="0" smtClean="0"/>
              <a:t>Temesvár</a:t>
            </a:r>
            <a:endParaRPr lang="hu-HU" dirty="0"/>
          </a:p>
        </p:txBody>
      </p:sp>
      <p:pic>
        <p:nvPicPr>
          <p:cNvPr id="12" name="Tartalom helye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73363"/>
            <a:ext cx="5181600" cy="2455862"/>
          </a:xfrm>
        </p:spPr>
      </p:pic>
    </p:spTree>
    <p:extLst>
      <p:ext uri="{BB962C8B-B14F-4D97-AF65-F5344CB8AC3E}">
        <p14:creationId xmlns:p14="http://schemas.microsoft.com/office/powerpoint/2010/main" val="332418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281">
        <p:fade/>
      </p:transition>
    </mc:Choice>
    <mc:Fallback>
      <p:transition spd="med" advTm="102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2.nap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Oravica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3961" y="3474197"/>
            <a:ext cx="3684587" cy="1746340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dirty="0" smtClean="0"/>
              <a:t>Herkulesfürdő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834" y="2505075"/>
            <a:ext cx="4925919" cy="3684588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7803" y="3475568"/>
            <a:ext cx="3684589" cy="17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75459"/>
      </p:ext>
    </p:extLst>
  </p:cSld>
  <p:clrMapOvr>
    <a:masterClrMapping/>
  </p:clrMapOvr>
  <p:transition spd="slow" advTm="11609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3.nap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Kazán-szoros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dirty="0" err="1" smtClean="0"/>
              <a:t>Galambóc</a:t>
            </a:r>
            <a:r>
              <a:rPr lang="hu-HU" dirty="0" smtClean="0"/>
              <a:t>/Szendrői vár</a:t>
            </a:r>
            <a:endParaRPr lang="hu-HU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125081"/>
            <a:ext cx="5157787" cy="2444576"/>
          </a:xfr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244" y="4347369"/>
            <a:ext cx="3845169" cy="1822450"/>
          </a:xfrm>
          <a:prstGeom prst="rect">
            <a:avLst/>
          </a:prstGeom>
        </p:spPr>
      </p:pic>
      <p:pic>
        <p:nvPicPr>
          <p:cNvPr id="12" name="Tartalom helye 11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75" y="2456657"/>
            <a:ext cx="3111500" cy="2333625"/>
          </a:xfrm>
        </p:spPr>
      </p:pic>
    </p:spTree>
    <p:extLst>
      <p:ext uri="{BB962C8B-B14F-4D97-AF65-F5344CB8AC3E}">
        <p14:creationId xmlns:p14="http://schemas.microsoft.com/office/powerpoint/2010/main" val="1800292377"/>
      </p:ext>
    </p:extLst>
  </p:cSld>
  <p:clrMapOvr>
    <a:masterClrMapping/>
  </p:clrMapOvr>
  <p:transition spd="slow" advTm="11884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4.nap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Nándorfehérvár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3" y="2505075"/>
            <a:ext cx="3272626" cy="2447925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dirty="0" smtClean="0"/>
              <a:t>Zimony/Pétervárad/Kishegyes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34" y="4343499"/>
            <a:ext cx="3900488" cy="2370664"/>
          </a:xfr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963" y="2490353"/>
            <a:ext cx="3838365" cy="185314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4" y="4953000"/>
            <a:ext cx="3270412" cy="1684935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746" y="4356197"/>
            <a:ext cx="1618582" cy="235796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920" y="2505075"/>
            <a:ext cx="3878873" cy="1838424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707" y="4343499"/>
            <a:ext cx="2189827" cy="237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193">
        <p:split orient="vert"/>
      </p:transition>
    </mc:Choice>
    <mc:Fallback>
      <p:transition spd="slow" advTm="1119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5.nap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Szabadka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19379" y="3644267"/>
            <a:ext cx="4024722" cy="1746340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r"/>
            <a:r>
              <a:rPr lang="hu-HU" dirty="0" err="1" smtClean="0"/>
              <a:t>Palics</a:t>
            </a:r>
            <a:r>
              <a:rPr lang="hu-HU" dirty="0" smtClean="0"/>
              <a:t>-tó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6961" y="3644266"/>
            <a:ext cx="4024722" cy="1746341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93" y="2505075"/>
            <a:ext cx="3643729" cy="2143417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93" y="4403787"/>
            <a:ext cx="1594507" cy="212600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0877" y="5030022"/>
            <a:ext cx="1995896" cy="1003651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7255" y="5000831"/>
            <a:ext cx="2012362" cy="1045571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159" y="2505075"/>
            <a:ext cx="3561942" cy="2309813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5159" y="4903877"/>
            <a:ext cx="3561942" cy="149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2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41">
        <p:randomBar dir="vert"/>
      </p:transition>
    </mc:Choice>
    <mc:Fallback>
      <p:transition spd="slow" advTm="27841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18</Words>
  <Application>Microsoft Office PowerPoint</Application>
  <PresentationFormat>Szélesvásznú</PresentationFormat>
  <Paragraphs>16</Paragraphs>
  <Slides>6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Office-téma</vt:lpstr>
      <vt:lpstr>Határtalanul 2022</vt:lpstr>
      <vt:lpstr>1.nap</vt:lpstr>
      <vt:lpstr>2.nap</vt:lpstr>
      <vt:lpstr>3.nap</vt:lpstr>
      <vt:lpstr>4.nap</vt:lpstr>
      <vt:lpstr>5.nap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Határtalanul 2022</dc:title>
  <dc:creator>Kövesdi Péter</dc:creator>
  <cp:lastModifiedBy>Kövesdi Péter</cp:lastModifiedBy>
  <cp:revision>10</cp:revision>
  <dcterms:created xsi:type="dcterms:W3CDTF">2023-01-16T06:55:36Z</dcterms:created>
  <dcterms:modified xsi:type="dcterms:W3CDTF">2023-01-16T08:47:24Z</dcterms:modified>
</cp:coreProperties>
</file>